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slides/slide303.xml" ContentType="application/vnd.openxmlformats-officedocument.presentationml.slide+xml"/>
  <Override PartName="/ppt/slides/slide304.xml" ContentType="application/vnd.openxmlformats-officedocument.presentationml.slide+xml"/>
  <Override PartName="/ppt/slides/slide305.xml" ContentType="application/vnd.openxmlformats-officedocument.presentationml.slide+xml"/>
  <Override PartName="/ppt/slides/slide306.xml" ContentType="application/vnd.openxmlformats-officedocument.presentationml.slide+xml"/>
  <Override PartName="/ppt/slides/slide307.xml" ContentType="application/vnd.openxmlformats-officedocument.presentationml.slide+xml"/>
  <Override PartName="/ppt/slides/slide308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  <p:sldId id="350" r:id="rId101"/>
    <p:sldId id="351" r:id="rId102"/>
    <p:sldId id="352" r:id="rId103"/>
    <p:sldId id="353" r:id="rId104"/>
    <p:sldId id="354" r:id="rId105"/>
    <p:sldId id="355" r:id="rId106"/>
    <p:sldId id="356" r:id="rId107"/>
    <p:sldId id="357" r:id="rId108"/>
    <p:sldId id="358" r:id="rId109"/>
    <p:sldId id="359" r:id="rId110"/>
    <p:sldId id="360" r:id="rId111"/>
    <p:sldId id="361" r:id="rId112"/>
    <p:sldId id="362" r:id="rId113"/>
    <p:sldId id="363" r:id="rId114"/>
    <p:sldId id="364" r:id="rId115"/>
    <p:sldId id="365" r:id="rId116"/>
    <p:sldId id="366" r:id="rId117"/>
    <p:sldId id="367" r:id="rId118"/>
    <p:sldId id="368" r:id="rId119"/>
    <p:sldId id="369" r:id="rId120"/>
    <p:sldId id="370" r:id="rId121"/>
    <p:sldId id="371" r:id="rId122"/>
    <p:sldId id="372" r:id="rId123"/>
    <p:sldId id="373" r:id="rId124"/>
    <p:sldId id="374" r:id="rId125"/>
    <p:sldId id="375" r:id="rId126"/>
    <p:sldId id="376" r:id="rId127"/>
    <p:sldId id="377" r:id="rId128"/>
    <p:sldId id="378" r:id="rId129"/>
    <p:sldId id="379" r:id="rId130"/>
    <p:sldId id="380" r:id="rId131"/>
    <p:sldId id="381" r:id="rId132"/>
    <p:sldId id="382" r:id="rId133"/>
    <p:sldId id="383" r:id="rId134"/>
    <p:sldId id="384" r:id="rId135"/>
    <p:sldId id="385" r:id="rId136"/>
    <p:sldId id="386" r:id="rId137"/>
    <p:sldId id="387" r:id="rId138"/>
    <p:sldId id="388" r:id="rId139"/>
    <p:sldId id="389" r:id="rId140"/>
    <p:sldId id="390" r:id="rId141"/>
    <p:sldId id="391" r:id="rId142"/>
    <p:sldId id="392" r:id="rId143"/>
    <p:sldId id="393" r:id="rId144"/>
    <p:sldId id="394" r:id="rId145"/>
    <p:sldId id="395" r:id="rId146"/>
    <p:sldId id="396" r:id="rId147"/>
    <p:sldId id="397" r:id="rId148"/>
    <p:sldId id="398" r:id="rId149"/>
    <p:sldId id="399" r:id="rId150"/>
    <p:sldId id="400" r:id="rId151"/>
    <p:sldId id="401" r:id="rId152"/>
    <p:sldId id="402" r:id="rId153"/>
    <p:sldId id="403" r:id="rId154"/>
    <p:sldId id="404" r:id="rId155"/>
    <p:sldId id="405" r:id="rId156"/>
    <p:sldId id="406" r:id="rId157"/>
    <p:sldId id="407" r:id="rId158"/>
    <p:sldId id="408" r:id="rId159"/>
    <p:sldId id="409" r:id="rId160"/>
    <p:sldId id="410" r:id="rId161"/>
    <p:sldId id="411" r:id="rId162"/>
    <p:sldId id="412" r:id="rId163"/>
    <p:sldId id="413" r:id="rId164"/>
    <p:sldId id="414" r:id="rId165"/>
    <p:sldId id="415" r:id="rId166"/>
    <p:sldId id="416" r:id="rId167"/>
    <p:sldId id="417" r:id="rId168"/>
    <p:sldId id="418" r:id="rId169"/>
    <p:sldId id="419" r:id="rId170"/>
    <p:sldId id="420" r:id="rId171"/>
    <p:sldId id="421" r:id="rId172"/>
    <p:sldId id="422" r:id="rId173"/>
    <p:sldId id="423" r:id="rId174"/>
    <p:sldId id="424" r:id="rId175"/>
    <p:sldId id="425" r:id="rId176"/>
    <p:sldId id="426" r:id="rId177"/>
    <p:sldId id="427" r:id="rId178"/>
    <p:sldId id="428" r:id="rId179"/>
    <p:sldId id="429" r:id="rId180"/>
    <p:sldId id="430" r:id="rId181"/>
    <p:sldId id="431" r:id="rId182"/>
    <p:sldId id="432" r:id="rId183"/>
    <p:sldId id="433" r:id="rId184"/>
    <p:sldId id="434" r:id="rId185"/>
    <p:sldId id="435" r:id="rId186"/>
    <p:sldId id="436" r:id="rId187"/>
    <p:sldId id="437" r:id="rId188"/>
    <p:sldId id="438" r:id="rId189"/>
    <p:sldId id="439" r:id="rId190"/>
    <p:sldId id="440" r:id="rId191"/>
    <p:sldId id="441" r:id="rId192"/>
    <p:sldId id="442" r:id="rId193"/>
    <p:sldId id="443" r:id="rId194"/>
    <p:sldId id="444" r:id="rId195"/>
    <p:sldId id="445" r:id="rId196"/>
    <p:sldId id="446" r:id="rId197"/>
    <p:sldId id="447" r:id="rId198"/>
    <p:sldId id="448" r:id="rId199"/>
    <p:sldId id="449" r:id="rId200"/>
    <p:sldId id="450" r:id="rId201"/>
    <p:sldId id="451" r:id="rId202"/>
    <p:sldId id="452" r:id="rId203"/>
    <p:sldId id="453" r:id="rId204"/>
    <p:sldId id="454" r:id="rId205"/>
    <p:sldId id="455" r:id="rId206"/>
    <p:sldId id="456" r:id="rId207"/>
    <p:sldId id="457" r:id="rId208"/>
    <p:sldId id="458" r:id="rId209"/>
    <p:sldId id="459" r:id="rId210"/>
    <p:sldId id="460" r:id="rId211"/>
    <p:sldId id="461" r:id="rId212"/>
    <p:sldId id="462" r:id="rId213"/>
    <p:sldId id="463" r:id="rId214"/>
    <p:sldId id="464" r:id="rId215"/>
    <p:sldId id="465" r:id="rId216"/>
    <p:sldId id="466" r:id="rId217"/>
    <p:sldId id="467" r:id="rId218"/>
    <p:sldId id="468" r:id="rId219"/>
    <p:sldId id="469" r:id="rId220"/>
    <p:sldId id="470" r:id="rId221"/>
    <p:sldId id="471" r:id="rId222"/>
    <p:sldId id="472" r:id="rId223"/>
    <p:sldId id="473" r:id="rId224"/>
    <p:sldId id="474" r:id="rId225"/>
    <p:sldId id="475" r:id="rId226"/>
    <p:sldId id="476" r:id="rId227"/>
    <p:sldId id="477" r:id="rId228"/>
    <p:sldId id="478" r:id="rId229"/>
    <p:sldId id="479" r:id="rId230"/>
    <p:sldId id="480" r:id="rId231"/>
    <p:sldId id="481" r:id="rId232"/>
    <p:sldId id="482" r:id="rId233"/>
    <p:sldId id="483" r:id="rId234"/>
    <p:sldId id="484" r:id="rId235"/>
    <p:sldId id="485" r:id="rId236"/>
    <p:sldId id="486" r:id="rId237"/>
    <p:sldId id="487" r:id="rId238"/>
    <p:sldId id="488" r:id="rId239"/>
    <p:sldId id="489" r:id="rId240"/>
    <p:sldId id="490" r:id="rId241"/>
    <p:sldId id="491" r:id="rId242"/>
    <p:sldId id="492" r:id="rId243"/>
    <p:sldId id="493" r:id="rId244"/>
    <p:sldId id="494" r:id="rId245"/>
    <p:sldId id="495" r:id="rId246"/>
    <p:sldId id="496" r:id="rId247"/>
    <p:sldId id="497" r:id="rId248"/>
    <p:sldId id="498" r:id="rId249"/>
    <p:sldId id="499" r:id="rId250"/>
    <p:sldId id="500" r:id="rId251"/>
    <p:sldId id="501" r:id="rId252"/>
    <p:sldId id="502" r:id="rId253"/>
    <p:sldId id="503" r:id="rId254"/>
    <p:sldId id="504" r:id="rId255"/>
    <p:sldId id="505" r:id="rId256"/>
    <p:sldId id="506" r:id="rId257"/>
    <p:sldId id="507" r:id="rId258"/>
    <p:sldId id="508" r:id="rId259"/>
    <p:sldId id="509" r:id="rId260"/>
    <p:sldId id="510" r:id="rId261"/>
    <p:sldId id="511" r:id="rId262"/>
    <p:sldId id="512" r:id="rId263"/>
    <p:sldId id="513" r:id="rId264"/>
    <p:sldId id="514" r:id="rId265"/>
    <p:sldId id="515" r:id="rId266"/>
    <p:sldId id="516" r:id="rId267"/>
    <p:sldId id="517" r:id="rId268"/>
    <p:sldId id="518" r:id="rId269"/>
    <p:sldId id="519" r:id="rId270"/>
    <p:sldId id="520" r:id="rId271"/>
    <p:sldId id="521" r:id="rId272"/>
    <p:sldId id="522" r:id="rId273"/>
    <p:sldId id="523" r:id="rId274"/>
    <p:sldId id="524" r:id="rId275"/>
    <p:sldId id="525" r:id="rId276"/>
    <p:sldId id="526" r:id="rId277"/>
    <p:sldId id="527" r:id="rId278"/>
    <p:sldId id="528" r:id="rId279"/>
    <p:sldId id="529" r:id="rId280"/>
    <p:sldId id="530" r:id="rId281"/>
    <p:sldId id="531" r:id="rId282"/>
    <p:sldId id="532" r:id="rId283"/>
    <p:sldId id="533" r:id="rId284"/>
    <p:sldId id="534" r:id="rId285"/>
    <p:sldId id="535" r:id="rId286"/>
    <p:sldId id="536" r:id="rId287"/>
    <p:sldId id="537" r:id="rId288"/>
    <p:sldId id="538" r:id="rId289"/>
    <p:sldId id="539" r:id="rId290"/>
    <p:sldId id="540" r:id="rId291"/>
    <p:sldId id="541" r:id="rId292"/>
    <p:sldId id="542" r:id="rId293"/>
    <p:sldId id="543" r:id="rId294"/>
    <p:sldId id="544" r:id="rId295"/>
    <p:sldId id="545" r:id="rId296"/>
    <p:sldId id="546" r:id="rId297"/>
    <p:sldId id="547" r:id="rId298"/>
    <p:sldId id="548" r:id="rId299"/>
    <p:sldId id="549" r:id="rId300"/>
    <p:sldId id="550" r:id="rId301"/>
    <p:sldId id="551" r:id="rId302"/>
    <p:sldId id="552" r:id="rId303"/>
    <p:sldId id="553" r:id="rId304"/>
    <p:sldId id="554" r:id="rId305"/>
    <p:sldId id="555" r:id="rId306"/>
    <p:sldId id="556" r:id="rId307"/>
    <p:sldId id="557" r:id="rId308"/>
    <p:sldId id="558" r:id="rId309"/>
    <p:sldId id="559" r:id="rId310"/>
    <p:sldId id="560" r:id="rId311"/>
    <p:sldId id="561" r:id="rId312"/>
    <p:sldId id="562" r:id="rId313"/>
    <p:sldId id="563" r:id="rId314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Relationship Id="rId90" Type="http://schemas.openxmlformats.org/officeDocument/2006/relationships/slide" Target="slides/slide84.xml"/><Relationship Id="rId91" Type="http://schemas.openxmlformats.org/officeDocument/2006/relationships/slide" Target="slides/slide85.xml"/><Relationship Id="rId92" Type="http://schemas.openxmlformats.org/officeDocument/2006/relationships/slide" Target="slides/slide86.xml"/><Relationship Id="rId93" Type="http://schemas.openxmlformats.org/officeDocument/2006/relationships/slide" Target="slides/slide87.xml"/><Relationship Id="rId94" Type="http://schemas.openxmlformats.org/officeDocument/2006/relationships/slide" Target="slides/slide88.xml"/><Relationship Id="rId95" Type="http://schemas.openxmlformats.org/officeDocument/2006/relationships/slide" Target="slides/slide89.xml"/><Relationship Id="rId96" Type="http://schemas.openxmlformats.org/officeDocument/2006/relationships/slide" Target="slides/slide90.xml"/><Relationship Id="rId97" Type="http://schemas.openxmlformats.org/officeDocument/2006/relationships/slide" Target="slides/slide91.xml"/><Relationship Id="rId98" Type="http://schemas.openxmlformats.org/officeDocument/2006/relationships/slide" Target="slides/slide92.xml"/><Relationship Id="rId99" Type="http://schemas.openxmlformats.org/officeDocument/2006/relationships/slide" Target="slides/slide93.xml"/><Relationship Id="rId100" Type="http://schemas.openxmlformats.org/officeDocument/2006/relationships/slide" Target="slides/slide94.xml"/><Relationship Id="rId101" Type="http://schemas.openxmlformats.org/officeDocument/2006/relationships/slide" Target="slides/slide95.xml"/><Relationship Id="rId102" Type="http://schemas.openxmlformats.org/officeDocument/2006/relationships/slide" Target="slides/slide96.xml"/><Relationship Id="rId103" Type="http://schemas.openxmlformats.org/officeDocument/2006/relationships/slide" Target="slides/slide97.xml"/><Relationship Id="rId104" Type="http://schemas.openxmlformats.org/officeDocument/2006/relationships/slide" Target="slides/slide98.xml"/><Relationship Id="rId105" Type="http://schemas.openxmlformats.org/officeDocument/2006/relationships/slide" Target="slides/slide99.xml"/><Relationship Id="rId106" Type="http://schemas.openxmlformats.org/officeDocument/2006/relationships/slide" Target="slides/slide100.xml"/><Relationship Id="rId107" Type="http://schemas.openxmlformats.org/officeDocument/2006/relationships/slide" Target="slides/slide101.xml"/><Relationship Id="rId108" Type="http://schemas.openxmlformats.org/officeDocument/2006/relationships/slide" Target="slides/slide102.xml"/><Relationship Id="rId109" Type="http://schemas.openxmlformats.org/officeDocument/2006/relationships/slide" Target="slides/slide103.xml"/><Relationship Id="rId110" Type="http://schemas.openxmlformats.org/officeDocument/2006/relationships/slide" Target="slides/slide104.xml"/><Relationship Id="rId111" Type="http://schemas.openxmlformats.org/officeDocument/2006/relationships/slide" Target="slides/slide105.xml"/><Relationship Id="rId112" Type="http://schemas.openxmlformats.org/officeDocument/2006/relationships/slide" Target="slides/slide106.xml"/><Relationship Id="rId113" Type="http://schemas.openxmlformats.org/officeDocument/2006/relationships/slide" Target="slides/slide107.xml"/><Relationship Id="rId114" Type="http://schemas.openxmlformats.org/officeDocument/2006/relationships/slide" Target="slides/slide108.xml"/><Relationship Id="rId115" Type="http://schemas.openxmlformats.org/officeDocument/2006/relationships/slide" Target="slides/slide109.xml"/><Relationship Id="rId116" Type="http://schemas.openxmlformats.org/officeDocument/2006/relationships/slide" Target="slides/slide110.xml"/><Relationship Id="rId117" Type="http://schemas.openxmlformats.org/officeDocument/2006/relationships/slide" Target="slides/slide111.xml"/><Relationship Id="rId118" Type="http://schemas.openxmlformats.org/officeDocument/2006/relationships/slide" Target="slides/slide112.xml"/><Relationship Id="rId119" Type="http://schemas.openxmlformats.org/officeDocument/2006/relationships/slide" Target="slides/slide113.xml"/><Relationship Id="rId120" Type="http://schemas.openxmlformats.org/officeDocument/2006/relationships/slide" Target="slides/slide114.xml"/><Relationship Id="rId121" Type="http://schemas.openxmlformats.org/officeDocument/2006/relationships/slide" Target="slides/slide115.xml"/><Relationship Id="rId122" Type="http://schemas.openxmlformats.org/officeDocument/2006/relationships/slide" Target="slides/slide116.xml"/><Relationship Id="rId123" Type="http://schemas.openxmlformats.org/officeDocument/2006/relationships/slide" Target="slides/slide117.xml"/><Relationship Id="rId124" Type="http://schemas.openxmlformats.org/officeDocument/2006/relationships/slide" Target="slides/slide118.xml"/><Relationship Id="rId125" Type="http://schemas.openxmlformats.org/officeDocument/2006/relationships/slide" Target="slides/slide119.xml"/><Relationship Id="rId126" Type="http://schemas.openxmlformats.org/officeDocument/2006/relationships/slide" Target="slides/slide120.xml"/><Relationship Id="rId127" Type="http://schemas.openxmlformats.org/officeDocument/2006/relationships/slide" Target="slides/slide121.xml"/><Relationship Id="rId128" Type="http://schemas.openxmlformats.org/officeDocument/2006/relationships/slide" Target="slides/slide122.xml"/><Relationship Id="rId129" Type="http://schemas.openxmlformats.org/officeDocument/2006/relationships/slide" Target="slides/slide123.xml"/><Relationship Id="rId130" Type="http://schemas.openxmlformats.org/officeDocument/2006/relationships/slide" Target="slides/slide124.xml"/><Relationship Id="rId131" Type="http://schemas.openxmlformats.org/officeDocument/2006/relationships/slide" Target="slides/slide125.xml"/><Relationship Id="rId132" Type="http://schemas.openxmlformats.org/officeDocument/2006/relationships/slide" Target="slides/slide126.xml"/><Relationship Id="rId133" Type="http://schemas.openxmlformats.org/officeDocument/2006/relationships/slide" Target="slides/slide127.xml"/><Relationship Id="rId134" Type="http://schemas.openxmlformats.org/officeDocument/2006/relationships/slide" Target="slides/slide128.xml"/><Relationship Id="rId135" Type="http://schemas.openxmlformats.org/officeDocument/2006/relationships/slide" Target="slides/slide129.xml"/><Relationship Id="rId136" Type="http://schemas.openxmlformats.org/officeDocument/2006/relationships/slide" Target="slides/slide130.xml"/><Relationship Id="rId137" Type="http://schemas.openxmlformats.org/officeDocument/2006/relationships/slide" Target="slides/slide131.xml"/><Relationship Id="rId138" Type="http://schemas.openxmlformats.org/officeDocument/2006/relationships/slide" Target="slides/slide132.xml"/><Relationship Id="rId139" Type="http://schemas.openxmlformats.org/officeDocument/2006/relationships/slide" Target="slides/slide133.xml"/><Relationship Id="rId140" Type="http://schemas.openxmlformats.org/officeDocument/2006/relationships/slide" Target="slides/slide134.xml"/><Relationship Id="rId141" Type="http://schemas.openxmlformats.org/officeDocument/2006/relationships/slide" Target="slides/slide135.xml"/><Relationship Id="rId142" Type="http://schemas.openxmlformats.org/officeDocument/2006/relationships/slide" Target="slides/slide136.xml"/><Relationship Id="rId143" Type="http://schemas.openxmlformats.org/officeDocument/2006/relationships/slide" Target="slides/slide137.xml"/><Relationship Id="rId144" Type="http://schemas.openxmlformats.org/officeDocument/2006/relationships/slide" Target="slides/slide138.xml"/><Relationship Id="rId145" Type="http://schemas.openxmlformats.org/officeDocument/2006/relationships/slide" Target="slides/slide139.xml"/><Relationship Id="rId146" Type="http://schemas.openxmlformats.org/officeDocument/2006/relationships/slide" Target="slides/slide140.xml"/><Relationship Id="rId147" Type="http://schemas.openxmlformats.org/officeDocument/2006/relationships/slide" Target="slides/slide141.xml"/><Relationship Id="rId148" Type="http://schemas.openxmlformats.org/officeDocument/2006/relationships/slide" Target="slides/slide142.xml"/><Relationship Id="rId149" Type="http://schemas.openxmlformats.org/officeDocument/2006/relationships/slide" Target="slides/slide143.xml"/><Relationship Id="rId150" Type="http://schemas.openxmlformats.org/officeDocument/2006/relationships/slide" Target="slides/slide144.xml"/><Relationship Id="rId151" Type="http://schemas.openxmlformats.org/officeDocument/2006/relationships/slide" Target="slides/slide145.xml"/><Relationship Id="rId152" Type="http://schemas.openxmlformats.org/officeDocument/2006/relationships/slide" Target="slides/slide146.xml"/><Relationship Id="rId153" Type="http://schemas.openxmlformats.org/officeDocument/2006/relationships/slide" Target="slides/slide147.xml"/><Relationship Id="rId154" Type="http://schemas.openxmlformats.org/officeDocument/2006/relationships/slide" Target="slides/slide148.xml"/><Relationship Id="rId155" Type="http://schemas.openxmlformats.org/officeDocument/2006/relationships/slide" Target="slides/slide149.xml"/><Relationship Id="rId156" Type="http://schemas.openxmlformats.org/officeDocument/2006/relationships/slide" Target="slides/slide150.xml"/><Relationship Id="rId157" Type="http://schemas.openxmlformats.org/officeDocument/2006/relationships/slide" Target="slides/slide151.xml"/><Relationship Id="rId158" Type="http://schemas.openxmlformats.org/officeDocument/2006/relationships/slide" Target="slides/slide152.xml"/><Relationship Id="rId159" Type="http://schemas.openxmlformats.org/officeDocument/2006/relationships/slide" Target="slides/slide153.xml"/><Relationship Id="rId160" Type="http://schemas.openxmlformats.org/officeDocument/2006/relationships/slide" Target="slides/slide154.xml"/><Relationship Id="rId161" Type="http://schemas.openxmlformats.org/officeDocument/2006/relationships/slide" Target="slides/slide155.xml"/><Relationship Id="rId162" Type="http://schemas.openxmlformats.org/officeDocument/2006/relationships/slide" Target="slides/slide156.xml"/><Relationship Id="rId163" Type="http://schemas.openxmlformats.org/officeDocument/2006/relationships/slide" Target="slides/slide157.xml"/><Relationship Id="rId164" Type="http://schemas.openxmlformats.org/officeDocument/2006/relationships/slide" Target="slides/slide158.xml"/><Relationship Id="rId165" Type="http://schemas.openxmlformats.org/officeDocument/2006/relationships/slide" Target="slides/slide159.xml"/><Relationship Id="rId166" Type="http://schemas.openxmlformats.org/officeDocument/2006/relationships/slide" Target="slides/slide160.xml"/><Relationship Id="rId167" Type="http://schemas.openxmlformats.org/officeDocument/2006/relationships/slide" Target="slides/slide161.xml"/><Relationship Id="rId168" Type="http://schemas.openxmlformats.org/officeDocument/2006/relationships/slide" Target="slides/slide162.xml"/><Relationship Id="rId169" Type="http://schemas.openxmlformats.org/officeDocument/2006/relationships/slide" Target="slides/slide163.xml"/><Relationship Id="rId170" Type="http://schemas.openxmlformats.org/officeDocument/2006/relationships/slide" Target="slides/slide164.xml"/><Relationship Id="rId171" Type="http://schemas.openxmlformats.org/officeDocument/2006/relationships/slide" Target="slides/slide165.xml"/><Relationship Id="rId172" Type="http://schemas.openxmlformats.org/officeDocument/2006/relationships/slide" Target="slides/slide166.xml"/><Relationship Id="rId173" Type="http://schemas.openxmlformats.org/officeDocument/2006/relationships/slide" Target="slides/slide167.xml"/><Relationship Id="rId174" Type="http://schemas.openxmlformats.org/officeDocument/2006/relationships/slide" Target="slides/slide168.xml"/><Relationship Id="rId175" Type="http://schemas.openxmlformats.org/officeDocument/2006/relationships/slide" Target="slides/slide169.xml"/><Relationship Id="rId176" Type="http://schemas.openxmlformats.org/officeDocument/2006/relationships/slide" Target="slides/slide170.xml"/><Relationship Id="rId177" Type="http://schemas.openxmlformats.org/officeDocument/2006/relationships/slide" Target="slides/slide171.xml"/><Relationship Id="rId178" Type="http://schemas.openxmlformats.org/officeDocument/2006/relationships/slide" Target="slides/slide172.xml"/><Relationship Id="rId179" Type="http://schemas.openxmlformats.org/officeDocument/2006/relationships/slide" Target="slides/slide173.xml"/><Relationship Id="rId180" Type="http://schemas.openxmlformats.org/officeDocument/2006/relationships/slide" Target="slides/slide174.xml"/><Relationship Id="rId181" Type="http://schemas.openxmlformats.org/officeDocument/2006/relationships/slide" Target="slides/slide175.xml"/><Relationship Id="rId182" Type="http://schemas.openxmlformats.org/officeDocument/2006/relationships/slide" Target="slides/slide176.xml"/><Relationship Id="rId183" Type="http://schemas.openxmlformats.org/officeDocument/2006/relationships/slide" Target="slides/slide177.xml"/><Relationship Id="rId184" Type="http://schemas.openxmlformats.org/officeDocument/2006/relationships/slide" Target="slides/slide178.xml"/><Relationship Id="rId185" Type="http://schemas.openxmlformats.org/officeDocument/2006/relationships/slide" Target="slides/slide179.xml"/><Relationship Id="rId186" Type="http://schemas.openxmlformats.org/officeDocument/2006/relationships/slide" Target="slides/slide180.xml"/><Relationship Id="rId187" Type="http://schemas.openxmlformats.org/officeDocument/2006/relationships/slide" Target="slides/slide181.xml"/><Relationship Id="rId188" Type="http://schemas.openxmlformats.org/officeDocument/2006/relationships/slide" Target="slides/slide182.xml"/><Relationship Id="rId189" Type="http://schemas.openxmlformats.org/officeDocument/2006/relationships/slide" Target="slides/slide183.xml"/><Relationship Id="rId190" Type="http://schemas.openxmlformats.org/officeDocument/2006/relationships/slide" Target="slides/slide184.xml"/><Relationship Id="rId191" Type="http://schemas.openxmlformats.org/officeDocument/2006/relationships/slide" Target="slides/slide185.xml"/><Relationship Id="rId192" Type="http://schemas.openxmlformats.org/officeDocument/2006/relationships/slide" Target="slides/slide186.xml"/><Relationship Id="rId193" Type="http://schemas.openxmlformats.org/officeDocument/2006/relationships/slide" Target="slides/slide187.xml"/><Relationship Id="rId194" Type="http://schemas.openxmlformats.org/officeDocument/2006/relationships/slide" Target="slides/slide188.xml"/><Relationship Id="rId195" Type="http://schemas.openxmlformats.org/officeDocument/2006/relationships/slide" Target="slides/slide189.xml"/><Relationship Id="rId196" Type="http://schemas.openxmlformats.org/officeDocument/2006/relationships/slide" Target="slides/slide190.xml"/><Relationship Id="rId197" Type="http://schemas.openxmlformats.org/officeDocument/2006/relationships/slide" Target="slides/slide191.xml"/><Relationship Id="rId198" Type="http://schemas.openxmlformats.org/officeDocument/2006/relationships/slide" Target="slides/slide192.xml"/><Relationship Id="rId199" Type="http://schemas.openxmlformats.org/officeDocument/2006/relationships/slide" Target="slides/slide193.xml"/><Relationship Id="rId200" Type="http://schemas.openxmlformats.org/officeDocument/2006/relationships/slide" Target="slides/slide194.xml"/><Relationship Id="rId201" Type="http://schemas.openxmlformats.org/officeDocument/2006/relationships/slide" Target="slides/slide195.xml"/><Relationship Id="rId202" Type="http://schemas.openxmlformats.org/officeDocument/2006/relationships/slide" Target="slides/slide196.xml"/><Relationship Id="rId203" Type="http://schemas.openxmlformats.org/officeDocument/2006/relationships/slide" Target="slides/slide197.xml"/><Relationship Id="rId204" Type="http://schemas.openxmlformats.org/officeDocument/2006/relationships/slide" Target="slides/slide198.xml"/><Relationship Id="rId205" Type="http://schemas.openxmlformats.org/officeDocument/2006/relationships/slide" Target="slides/slide199.xml"/><Relationship Id="rId206" Type="http://schemas.openxmlformats.org/officeDocument/2006/relationships/slide" Target="slides/slide200.xml"/><Relationship Id="rId207" Type="http://schemas.openxmlformats.org/officeDocument/2006/relationships/slide" Target="slides/slide201.xml"/><Relationship Id="rId208" Type="http://schemas.openxmlformats.org/officeDocument/2006/relationships/slide" Target="slides/slide202.xml"/><Relationship Id="rId209" Type="http://schemas.openxmlformats.org/officeDocument/2006/relationships/slide" Target="slides/slide203.xml"/><Relationship Id="rId210" Type="http://schemas.openxmlformats.org/officeDocument/2006/relationships/slide" Target="slides/slide204.xml"/><Relationship Id="rId211" Type="http://schemas.openxmlformats.org/officeDocument/2006/relationships/slide" Target="slides/slide205.xml"/><Relationship Id="rId212" Type="http://schemas.openxmlformats.org/officeDocument/2006/relationships/slide" Target="slides/slide206.xml"/><Relationship Id="rId213" Type="http://schemas.openxmlformats.org/officeDocument/2006/relationships/slide" Target="slides/slide207.xml"/><Relationship Id="rId214" Type="http://schemas.openxmlformats.org/officeDocument/2006/relationships/slide" Target="slides/slide208.xml"/><Relationship Id="rId215" Type="http://schemas.openxmlformats.org/officeDocument/2006/relationships/slide" Target="slides/slide209.xml"/><Relationship Id="rId216" Type="http://schemas.openxmlformats.org/officeDocument/2006/relationships/slide" Target="slides/slide210.xml"/><Relationship Id="rId217" Type="http://schemas.openxmlformats.org/officeDocument/2006/relationships/slide" Target="slides/slide211.xml"/><Relationship Id="rId218" Type="http://schemas.openxmlformats.org/officeDocument/2006/relationships/slide" Target="slides/slide212.xml"/><Relationship Id="rId219" Type="http://schemas.openxmlformats.org/officeDocument/2006/relationships/slide" Target="slides/slide213.xml"/><Relationship Id="rId220" Type="http://schemas.openxmlformats.org/officeDocument/2006/relationships/slide" Target="slides/slide214.xml"/><Relationship Id="rId221" Type="http://schemas.openxmlformats.org/officeDocument/2006/relationships/slide" Target="slides/slide215.xml"/><Relationship Id="rId222" Type="http://schemas.openxmlformats.org/officeDocument/2006/relationships/slide" Target="slides/slide216.xml"/><Relationship Id="rId223" Type="http://schemas.openxmlformats.org/officeDocument/2006/relationships/slide" Target="slides/slide217.xml"/><Relationship Id="rId224" Type="http://schemas.openxmlformats.org/officeDocument/2006/relationships/slide" Target="slides/slide218.xml"/><Relationship Id="rId225" Type="http://schemas.openxmlformats.org/officeDocument/2006/relationships/slide" Target="slides/slide219.xml"/><Relationship Id="rId226" Type="http://schemas.openxmlformats.org/officeDocument/2006/relationships/slide" Target="slides/slide220.xml"/><Relationship Id="rId227" Type="http://schemas.openxmlformats.org/officeDocument/2006/relationships/slide" Target="slides/slide221.xml"/><Relationship Id="rId228" Type="http://schemas.openxmlformats.org/officeDocument/2006/relationships/slide" Target="slides/slide222.xml"/><Relationship Id="rId229" Type="http://schemas.openxmlformats.org/officeDocument/2006/relationships/slide" Target="slides/slide223.xml"/><Relationship Id="rId230" Type="http://schemas.openxmlformats.org/officeDocument/2006/relationships/slide" Target="slides/slide224.xml"/><Relationship Id="rId231" Type="http://schemas.openxmlformats.org/officeDocument/2006/relationships/slide" Target="slides/slide225.xml"/><Relationship Id="rId232" Type="http://schemas.openxmlformats.org/officeDocument/2006/relationships/slide" Target="slides/slide226.xml"/><Relationship Id="rId233" Type="http://schemas.openxmlformats.org/officeDocument/2006/relationships/slide" Target="slides/slide227.xml"/><Relationship Id="rId234" Type="http://schemas.openxmlformats.org/officeDocument/2006/relationships/slide" Target="slides/slide228.xml"/><Relationship Id="rId235" Type="http://schemas.openxmlformats.org/officeDocument/2006/relationships/slide" Target="slides/slide229.xml"/><Relationship Id="rId236" Type="http://schemas.openxmlformats.org/officeDocument/2006/relationships/slide" Target="slides/slide230.xml"/><Relationship Id="rId237" Type="http://schemas.openxmlformats.org/officeDocument/2006/relationships/slide" Target="slides/slide231.xml"/><Relationship Id="rId238" Type="http://schemas.openxmlformats.org/officeDocument/2006/relationships/slide" Target="slides/slide232.xml"/><Relationship Id="rId239" Type="http://schemas.openxmlformats.org/officeDocument/2006/relationships/slide" Target="slides/slide233.xml"/><Relationship Id="rId240" Type="http://schemas.openxmlformats.org/officeDocument/2006/relationships/slide" Target="slides/slide234.xml"/><Relationship Id="rId241" Type="http://schemas.openxmlformats.org/officeDocument/2006/relationships/slide" Target="slides/slide235.xml"/><Relationship Id="rId242" Type="http://schemas.openxmlformats.org/officeDocument/2006/relationships/slide" Target="slides/slide236.xml"/><Relationship Id="rId243" Type="http://schemas.openxmlformats.org/officeDocument/2006/relationships/slide" Target="slides/slide237.xml"/><Relationship Id="rId244" Type="http://schemas.openxmlformats.org/officeDocument/2006/relationships/slide" Target="slides/slide238.xml"/><Relationship Id="rId245" Type="http://schemas.openxmlformats.org/officeDocument/2006/relationships/slide" Target="slides/slide239.xml"/><Relationship Id="rId246" Type="http://schemas.openxmlformats.org/officeDocument/2006/relationships/slide" Target="slides/slide240.xml"/><Relationship Id="rId247" Type="http://schemas.openxmlformats.org/officeDocument/2006/relationships/slide" Target="slides/slide241.xml"/><Relationship Id="rId248" Type="http://schemas.openxmlformats.org/officeDocument/2006/relationships/slide" Target="slides/slide242.xml"/><Relationship Id="rId249" Type="http://schemas.openxmlformats.org/officeDocument/2006/relationships/slide" Target="slides/slide243.xml"/><Relationship Id="rId250" Type="http://schemas.openxmlformats.org/officeDocument/2006/relationships/slide" Target="slides/slide244.xml"/><Relationship Id="rId251" Type="http://schemas.openxmlformats.org/officeDocument/2006/relationships/slide" Target="slides/slide245.xml"/><Relationship Id="rId252" Type="http://schemas.openxmlformats.org/officeDocument/2006/relationships/slide" Target="slides/slide246.xml"/><Relationship Id="rId253" Type="http://schemas.openxmlformats.org/officeDocument/2006/relationships/slide" Target="slides/slide247.xml"/><Relationship Id="rId254" Type="http://schemas.openxmlformats.org/officeDocument/2006/relationships/slide" Target="slides/slide248.xml"/><Relationship Id="rId255" Type="http://schemas.openxmlformats.org/officeDocument/2006/relationships/slide" Target="slides/slide249.xml"/><Relationship Id="rId256" Type="http://schemas.openxmlformats.org/officeDocument/2006/relationships/slide" Target="slides/slide250.xml"/><Relationship Id="rId257" Type="http://schemas.openxmlformats.org/officeDocument/2006/relationships/slide" Target="slides/slide251.xml"/><Relationship Id="rId258" Type="http://schemas.openxmlformats.org/officeDocument/2006/relationships/slide" Target="slides/slide252.xml"/><Relationship Id="rId259" Type="http://schemas.openxmlformats.org/officeDocument/2006/relationships/slide" Target="slides/slide253.xml"/><Relationship Id="rId260" Type="http://schemas.openxmlformats.org/officeDocument/2006/relationships/slide" Target="slides/slide254.xml"/><Relationship Id="rId261" Type="http://schemas.openxmlformats.org/officeDocument/2006/relationships/slide" Target="slides/slide255.xml"/><Relationship Id="rId262" Type="http://schemas.openxmlformats.org/officeDocument/2006/relationships/slide" Target="slides/slide256.xml"/><Relationship Id="rId263" Type="http://schemas.openxmlformats.org/officeDocument/2006/relationships/slide" Target="slides/slide257.xml"/><Relationship Id="rId264" Type="http://schemas.openxmlformats.org/officeDocument/2006/relationships/slide" Target="slides/slide258.xml"/><Relationship Id="rId265" Type="http://schemas.openxmlformats.org/officeDocument/2006/relationships/slide" Target="slides/slide259.xml"/><Relationship Id="rId266" Type="http://schemas.openxmlformats.org/officeDocument/2006/relationships/slide" Target="slides/slide260.xml"/><Relationship Id="rId267" Type="http://schemas.openxmlformats.org/officeDocument/2006/relationships/slide" Target="slides/slide261.xml"/><Relationship Id="rId268" Type="http://schemas.openxmlformats.org/officeDocument/2006/relationships/slide" Target="slides/slide262.xml"/><Relationship Id="rId269" Type="http://schemas.openxmlformats.org/officeDocument/2006/relationships/slide" Target="slides/slide263.xml"/><Relationship Id="rId270" Type="http://schemas.openxmlformats.org/officeDocument/2006/relationships/slide" Target="slides/slide264.xml"/><Relationship Id="rId271" Type="http://schemas.openxmlformats.org/officeDocument/2006/relationships/slide" Target="slides/slide265.xml"/><Relationship Id="rId272" Type="http://schemas.openxmlformats.org/officeDocument/2006/relationships/slide" Target="slides/slide266.xml"/><Relationship Id="rId273" Type="http://schemas.openxmlformats.org/officeDocument/2006/relationships/slide" Target="slides/slide267.xml"/><Relationship Id="rId274" Type="http://schemas.openxmlformats.org/officeDocument/2006/relationships/slide" Target="slides/slide268.xml"/><Relationship Id="rId275" Type="http://schemas.openxmlformats.org/officeDocument/2006/relationships/slide" Target="slides/slide269.xml"/><Relationship Id="rId276" Type="http://schemas.openxmlformats.org/officeDocument/2006/relationships/slide" Target="slides/slide270.xml"/><Relationship Id="rId277" Type="http://schemas.openxmlformats.org/officeDocument/2006/relationships/slide" Target="slides/slide271.xml"/><Relationship Id="rId278" Type="http://schemas.openxmlformats.org/officeDocument/2006/relationships/slide" Target="slides/slide272.xml"/><Relationship Id="rId279" Type="http://schemas.openxmlformats.org/officeDocument/2006/relationships/slide" Target="slides/slide273.xml"/><Relationship Id="rId280" Type="http://schemas.openxmlformats.org/officeDocument/2006/relationships/slide" Target="slides/slide274.xml"/><Relationship Id="rId281" Type="http://schemas.openxmlformats.org/officeDocument/2006/relationships/slide" Target="slides/slide275.xml"/><Relationship Id="rId282" Type="http://schemas.openxmlformats.org/officeDocument/2006/relationships/slide" Target="slides/slide276.xml"/><Relationship Id="rId283" Type="http://schemas.openxmlformats.org/officeDocument/2006/relationships/slide" Target="slides/slide277.xml"/><Relationship Id="rId284" Type="http://schemas.openxmlformats.org/officeDocument/2006/relationships/slide" Target="slides/slide278.xml"/><Relationship Id="rId285" Type="http://schemas.openxmlformats.org/officeDocument/2006/relationships/slide" Target="slides/slide279.xml"/><Relationship Id="rId286" Type="http://schemas.openxmlformats.org/officeDocument/2006/relationships/slide" Target="slides/slide280.xml"/><Relationship Id="rId287" Type="http://schemas.openxmlformats.org/officeDocument/2006/relationships/slide" Target="slides/slide281.xml"/><Relationship Id="rId288" Type="http://schemas.openxmlformats.org/officeDocument/2006/relationships/slide" Target="slides/slide282.xml"/><Relationship Id="rId289" Type="http://schemas.openxmlformats.org/officeDocument/2006/relationships/slide" Target="slides/slide283.xml"/><Relationship Id="rId290" Type="http://schemas.openxmlformats.org/officeDocument/2006/relationships/slide" Target="slides/slide284.xml"/><Relationship Id="rId291" Type="http://schemas.openxmlformats.org/officeDocument/2006/relationships/slide" Target="slides/slide285.xml"/><Relationship Id="rId292" Type="http://schemas.openxmlformats.org/officeDocument/2006/relationships/slide" Target="slides/slide286.xml"/><Relationship Id="rId293" Type="http://schemas.openxmlformats.org/officeDocument/2006/relationships/slide" Target="slides/slide287.xml"/><Relationship Id="rId294" Type="http://schemas.openxmlformats.org/officeDocument/2006/relationships/slide" Target="slides/slide288.xml"/><Relationship Id="rId295" Type="http://schemas.openxmlformats.org/officeDocument/2006/relationships/slide" Target="slides/slide289.xml"/><Relationship Id="rId296" Type="http://schemas.openxmlformats.org/officeDocument/2006/relationships/slide" Target="slides/slide290.xml"/><Relationship Id="rId297" Type="http://schemas.openxmlformats.org/officeDocument/2006/relationships/slide" Target="slides/slide291.xml"/><Relationship Id="rId298" Type="http://schemas.openxmlformats.org/officeDocument/2006/relationships/slide" Target="slides/slide292.xml"/><Relationship Id="rId299" Type="http://schemas.openxmlformats.org/officeDocument/2006/relationships/slide" Target="slides/slide293.xml"/><Relationship Id="rId300" Type="http://schemas.openxmlformats.org/officeDocument/2006/relationships/slide" Target="slides/slide294.xml"/><Relationship Id="rId301" Type="http://schemas.openxmlformats.org/officeDocument/2006/relationships/slide" Target="slides/slide295.xml"/><Relationship Id="rId302" Type="http://schemas.openxmlformats.org/officeDocument/2006/relationships/slide" Target="slides/slide296.xml"/><Relationship Id="rId303" Type="http://schemas.openxmlformats.org/officeDocument/2006/relationships/slide" Target="slides/slide297.xml"/><Relationship Id="rId304" Type="http://schemas.openxmlformats.org/officeDocument/2006/relationships/slide" Target="slides/slide298.xml"/><Relationship Id="rId305" Type="http://schemas.openxmlformats.org/officeDocument/2006/relationships/slide" Target="slides/slide299.xml"/><Relationship Id="rId306" Type="http://schemas.openxmlformats.org/officeDocument/2006/relationships/slide" Target="slides/slide300.xml"/><Relationship Id="rId307" Type="http://schemas.openxmlformats.org/officeDocument/2006/relationships/slide" Target="slides/slide301.xml"/><Relationship Id="rId308" Type="http://schemas.openxmlformats.org/officeDocument/2006/relationships/slide" Target="slides/slide302.xml"/><Relationship Id="rId309" Type="http://schemas.openxmlformats.org/officeDocument/2006/relationships/slide" Target="slides/slide303.xml"/><Relationship Id="rId310" Type="http://schemas.openxmlformats.org/officeDocument/2006/relationships/slide" Target="slides/slide304.xml"/><Relationship Id="rId311" Type="http://schemas.openxmlformats.org/officeDocument/2006/relationships/slide" Target="slides/slide305.xml"/><Relationship Id="rId312" Type="http://schemas.openxmlformats.org/officeDocument/2006/relationships/slide" Target="slides/slide306.xml"/><Relationship Id="rId313" Type="http://schemas.openxmlformats.org/officeDocument/2006/relationships/slide" Target="slides/slide307.xml"/><Relationship Id="rId314" Type="http://schemas.openxmlformats.org/officeDocument/2006/relationships/slide" Target="slides/slide30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0.jpg"/></Relationships>
</file>

<file path=ppt/slides/_rels/slide1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1.jpg"/></Relationships>
</file>

<file path=ppt/slides/_rels/slide1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2.jpg"/></Relationships>
</file>

<file path=ppt/slides/_rels/slide1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3.jpg"/></Relationships>
</file>

<file path=ppt/slides/_rels/slide1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4.jpg"/></Relationships>
</file>

<file path=ppt/slides/_rels/slide1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5.jpg"/></Relationships>
</file>

<file path=ppt/slides/_rels/slide1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6.jpg"/></Relationships>
</file>

<file path=ppt/slides/_rels/slide1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7.jpg"/></Relationships>
</file>

<file path=ppt/slides/_rels/slide1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8.jpg"/></Relationships>
</file>

<file path=ppt/slides/_rels/slide1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9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0.jpg"/></Relationships>
</file>

<file path=ppt/slides/_rels/slide1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1.jpg"/></Relationships>
</file>

<file path=ppt/slides/_rels/slide1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2.jpg"/></Relationships>
</file>

<file path=ppt/slides/_rels/slide1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3.jpg"/></Relationships>
</file>

<file path=ppt/slides/_rels/slide1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4.jpg"/></Relationships>
</file>

<file path=ppt/slides/_rels/slide1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5.jpg"/></Relationships>
</file>

<file path=ppt/slides/_rels/slide1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6.jpg"/></Relationships>
</file>

<file path=ppt/slides/_rels/slide1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7.jpg"/></Relationships>
</file>

<file path=ppt/slides/_rels/slide1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8.jpg"/></Relationships>
</file>

<file path=ppt/slides/_rels/slide1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9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0.jpg"/></Relationships>
</file>

<file path=ppt/slides/_rels/slide1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1.jpg"/></Relationships>
</file>

<file path=ppt/slides/_rels/slide1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2.jpg"/></Relationships>
</file>

<file path=ppt/slides/_rels/slide1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3.jpg"/></Relationships>
</file>

<file path=ppt/slides/_rels/slide1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4.jpg"/></Relationships>
</file>

<file path=ppt/slides/_rels/slide1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5.jpg"/></Relationships>
</file>

<file path=ppt/slides/_rels/slide1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6.jpg"/></Relationships>
</file>

<file path=ppt/slides/_rels/slide1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7.jpg"/></Relationships>
</file>

<file path=ppt/slides/_rels/slide1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8.jpg"/></Relationships>
</file>

<file path=ppt/slides/_rels/slide1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9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0.jpg"/></Relationships>
</file>

<file path=ppt/slides/_rels/slide1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1.jpg"/></Relationships>
</file>

<file path=ppt/slides/_rels/slide1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2.jpg"/></Relationships>
</file>

<file path=ppt/slides/_rels/slide1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3.jpg"/></Relationships>
</file>

<file path=ppt/slides/_rels/slide1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4.jpg"/></Relationships>
</file>

<file path=ppt/slides/_rels/slide1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5.jpg"/></Relationships>
</file>

<file path=ppt/slides/_rels/slide1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6.jpg"/></Relationships>
</file>

<file path=ppt/slides/_rels/slide1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7.jpg"/></Relationships>
</file>

<file path=ppt/slides/_rels/slide1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8.jpg"/></Relationships>
</file>

<file path=ppt/slides/_rels/slide1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9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0.jpg"/></Relationships>
</file>

<file path=ppt/slides/_rels/slide1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1.jpg"/></Relationships>
</file>

<file path=ppt/slides/_rels/slide1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2.jpg"/></Relationships>
</file>

<file path=ppt/slides/_rels/slide1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3.jpg"/></Relationships>
</file>

<file path=ppt/slides/_rels/slide1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4.jpg"/></Relationships>
</file>

<file path=ppt/slides/_rels/slide1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5.jpg"/></Relationships>
</file>

<file path=ppt/slides/_rels/slide1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6.jpg"/></Relationships>
</file>

<file path=ppt/slides/_rels/slide1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7.jpg"/></Relationships>
</file>

<file path=ppt/slides/_rels/slide1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8.jpg"/></Relationships>
</file>

<file path=ppt/slides/_rels/slide1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9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0.jpg"/></Relationships>
</file>

<file path=ppt/slides/_rels/slide1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1.jpg"/></Relationships>
</file>

<file path=ppt/slides/_rels/slide1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2.jpg"/></Relationships>
</file>

<file path=ppt/slides/_rels/slide1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3.jpg"/></Relationships>
</file>

<file path=ppt/slides/_rels/slide1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4.jpg"/></Relationships>
</file>

<file path=ppt/slides/_rels/slide1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5.jpg"/></Relationships>
</file>

<file path=ppt/slides/_rels/slide1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6.jpg"/></Relationships>
</file>

<file path=ppt/slides/_rels/slide1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7.jpg"/></Relationships>
</file>

<file path=ppt/slides/_rels/slide1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8.jpg"/></Relationships>
</file>

<file path=ppt/slides/_rels/slide1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9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0.jpg"/></Relationships>
</file>

<file path=ppt/slides/_rels/slide1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1.jpg"/></Relationships>
</file>

<file path=ppt/slides/_rels/slide1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2.jpg"/></Relationships>
</file>

<file path=ppt/slides/_rels/slide1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3.jpg"/></Relationships>
</file>

<file path=ppt/slides/_rels/slide1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4.jpg"/></Relationships>
</file>

<file path=ppt/slides/_rels/slide1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5.jpg"/></Relationships>
</file>

<file path=ppt/slides/_rels/slide1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6.jpg"/></Relationships>
</file>

<file path=ppt/slides/_rels/slide1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7.jpg"/></Relationships>
</file>

<file path=ppt/slides/_rels/slide1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8.jpg"/></Relationships>
</file>

<file path=ppt/slides/_rels/slide1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9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0.jpg"/></Relationships>
</file>

<file path=ppt/slides/_rels/slide1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1.jpg"/></Relationships>
</file>

<file path=ppt/slides/_rels/slide1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2.jpg"/></Relationships>
</file>

<file path=ppt/slides/_rels/slide1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3.jpg"/></Relationships>
</file>

<file path=ppt/slides/_rels/slide1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4.jpg"/></Relationships>
</file>

<file path=ppt/slides/_rels/slide1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5.jpg"/></Relationships>
</file>

<file path=ppt/slides/_rels/slide1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6.jpg"/></Relationships>
</file>

<file path=ppt/slides/_rels/slide1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7.jpg"/></Relationships>
</file>

<file path=ppt/slides/_rels/slide1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8.jpg"/></Relationships>
</file>

<file path=ppt/slides/_rels/slide1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9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1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0.jpg"/></Relationships>
</file>

<file path=ppt/slides/_rels/slide1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1.jpg"/></Relationships>
</file>

<file path=ppt/slides/_rels/slide1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2.jpg"/></Relationships>
</file>

<file path=ppt/slides/_rels/slide1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3.jpg"/></Relationships>
</file>

<file path=ppt/slides/_rels/slide1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4.jpg"/></Relationships>
</file>

<file path=ppt/slides/_rels/slide1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5.jpg"/></Relationships>
</file>

<file path=ppt/slides/_rels/slide1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6.jpg"/></Relationships>
</file>

<file path=ppt/slides/_rels/slide1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7.jpg"/></Relationships>
</file>

<file path=ppt/slides/_rels/slide1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8.jpg"/></Relationships>
</file>

<file path=ppt/slides/_rels/slide1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9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1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0.jpg"/></Relationships>
</file>

<file path=ppt/slides/_rels/slide1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1.jpg"/></Relationships>
</file>

<file path=ppt/slides/_rels/slide1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2.jpg"/></Relationships>
</file>

<file path=ppt/slides/_rels/slide1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3.jpg"/></Relationships>
</file>

<file path=ppt/slides/_rels/slide1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4.jpg"/></Relationships>
</file>

<file path=ppt/slides/_rels/slide1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5.jpg"/></Relationships>
</file>

<file path=ppt/slides/_rels/slide1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6.jpg"/></Relationships>
</file>

<file path=ppt/slides/_rels/slide1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7.jpg"/></Relationships>
</file>

<file path=ppt/slides/_rels/slide1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8.jpg"/></Relationships>
</file>

<file path=ppt/slides/_rels/slide1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g"/></Relationships>
</file>

<file path=ppt/slides/_rels/slide2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0.jpg"/></Relationships>
</file>

<file path=ppt/slides/_rels/slide2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1.jpg"/></Relationships>
</file>

<file path=ppt/slides/_rels/slide2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2.jpg"/></Relationships>
</file>

<file path=ppt/slides/_rels/slide2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3.jpg"/></Relationships>
</file>

<file path=ppt/slides/_rels/slide2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4.jpg"/></Relationships>
</file>

<file path=ppt/slides/_rels/slide2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5.jpg"/></Relationships>
</file>

<file path=ppt/slides/_rels/slide2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6.jpg"/></Relationships>
</file>

<file path=ppt/slides/_rels/slide2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7.jpg"/></Relationships>
</file>

<file path=ppt/slides/_rels/slide2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8.jpg"/></Relationships>
</file>

<file path=ppt/slides/_rels/slide2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9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g"/></Relationships>
</file>

<file path=ppt/slides/_rels/slide2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0.jpg"/></Relationships>
</file>

<file path=ppt/slides/_rels/slide2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1.jpg"/></Relationships>
</file>

<file path=ppt/slides/_rels/slide2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2.jpg"/></Relationships>
</file>

<file path=ppt/slides/_rels/slide2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3.jpg"/></Relationships>
</file>

<file path=ppt/slides/_rels/slide2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4.jpg"/></Relationships>
</file>

<file path=ppt/slides/_rels/slide2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5.jpg"/></Relationships>
</file>

<file path=ppt/slides/_rels/slide2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6.jpg"/></Relationships>
</file>

<file path=ppt/slides/_rels/slide2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7.jpg"/></Relationships>
</file>

<file path=ppt/slides/_rels/slide2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8.jpg"/></Relationships>
</file>

<file path=ppt/slides/_rels/slide2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9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g"/></Relationships>
</file>

<file path=ppt/slides/_rels/slide2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0.jpg"/></Relationships>
</file>

<file path=ppt/slides/_rels/slide2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1.jpg"/></Relationships>
</file>

<file path=ppt/slides/_rels/slide2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2.jpg"/></Relationships>
</file>

<file path=ppt/slides/_rels/slide2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3.jpg"/></Relationships>
</file>

<file path=ppt/slides/_rels/slide2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4.jpg"/></Relationships>
</file>

<file path=ppt/slides/_rels/slide2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5.jpg"/></Relationships>
</file>

<file path=ppt/slides/_rels/slide2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6.jpg"/></Relationships>
</file>

<file path=ppt/slides/_rels/slide2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7.jpg"/></Relationships>
</file>

<file path=ppt/slides/_rels/slide2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8.jpg"/></Relationships>
</file>

<file path=ppt/slides/_rels/slide2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9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g"/></Relationships>
</file>

<file path=ppt/slides/_rels/slide2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0.jpg"/></Relationships>
</file>

<file path=ppt/slides/_rels/slide2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1.jpg"/></Relationships>
</file>

<file path=ppt/slides/_rels/slide2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2.jpg"/></Relationships>
</file>

<file path=ppt/slides/_rels/slide2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3.jpg"/></Relationships>
</file>

<file path=ppt/slides/_rels/slide2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4.jpg"/></Relationships>
</file>

<file path=ppt/slides/_rels/slide2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5.jpg"/></Relationships>
</file>

<file path=ppt/slides/_rels/slide2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6.jpg"/></Relationships>
</file>

<file path=ppt/slides/_rels/slide2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7.jpg"/></Relationships>
</file>

<file path=ppt/slides/_rels/slide2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8.jpg"/></Relationships>
</file>

<file path=ppt/slides/_rels/slide2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9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g"/></Relationships>
</file>

<file path=ppt/slides/_rels/slide2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0.jpg"/></Relationships>
</file>

<file path=ppt/slides/_rels/slide2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1.jpg"/></Relationships>
</file>

<file path=ppt/slides/_rels/slide2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2.jpg"/></Relationships>
</file>

<file path=ppt/slides/_rels/slide2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3.jpg"/></Relationships>
</file>

<file path=ppt/slides/_rels/slide2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4.jpg"/></Relationships>
</file>

<file path=ppt/slides/_rels/slide2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5.jpg"/></Relationships>
</file>

<file path=ppt/slides/_rels/slide2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6.jpg"/></Relationships>
</file>

<file path=ppt/slides/_rels/slide2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7.jpg"/></Relationships>
</file>

<file path=ppt/slides/_rels/slide2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8.jpg"/></Relationships>
</file>

<file path=ppt/slides/_rels/slide2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9.jp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g"/></Relationships>
</file>

<file path=ppt/slides/_rels/slide2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0.jpg"/></Relationships>
</file>

<file path=ppt/slides/_rels/slide2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1.jpg"/></Relationships>
</file>

<file path=ppt/slides/_rels/slide2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2.jpg"/></Relationships>
</file>

<file path=ppt/slides/_rels/slide2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3.jpg"/></Relationships>
</file>

<file path=ppt/slides/_rels/slide2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4.jpg"/></Relationships>
</file>

<file path=ppt/slides/_rels/slide2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5.jpg"/></Relationships>
</file>

<file path=ppt/slides/_rels/slide2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6.jpg"/></Relationships>
</file>

<file path=ppt/slides/_rels/slide2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7.jpg"/></Relationships>
</file>

<file path=ppt/slides/_rels/slide2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8.jpg"/></Relationships>
</file>

<file path=ppt/slides/_rels/slide2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9.jp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/Relationships>
</file>

<file path=ppt/slides/_rels/slide2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0.jpg"/></Relationships>
</file>

<file path=ppt/slides/_rels/slide2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1.jpg"/></Relationships>
</file>

<file path=ppt/slides/_rels/slide2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2.jpg"/></Relationships>
</file>

<file path=ppt/slides/_rels/slide2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3.jpg"/></Relationships>
</file>

<file path=ppt/slides/_rels/slide2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4.jpg"/></Relationships>
</file>

<file path=ppt/slides/_rels/slide2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5.jpg"/></Relationships>
</file>

<file path=ppt/slides/_rels/slide2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6.jpg"/></Relationships>
</file>

<file path=ppt/slides/_rels/slide2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7.jpg"/></Relationships>
</file>

<file path=ppt/slides/_rels/slide2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8.jpg"/></Relationships>
</file>

<file path=ppt/slides/_rels/slide2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9.jp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g"/></Relationships>
</file>

<file path=ppt/slides/_rels/slide2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0.jpg"/></Relationships>
</file>

<file path=ppt/slides/_rels/slide2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1.jpg"/></Relationships>
</file>

<file path=ppt/slides/_rels/slide2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2.jpg"/></Relationships>
</file>

<file path=ppt/slides/_rels/slide2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3.jpg"/></Relationships>
</file>

<file path=ppt/slides/_rels/slide2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4.jpg"/></Relationships>
</file>

<file path=ppt/slides/_rels/slide2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5.jpg"/></Relationships>
</file>

<file path=ppt/slides/_rels/slide2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6.jpg"/></Relationships>
</file>

<file path=ppt/slides/_rels/slide2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7.jpg"/></Relationships>
</file>

<file path=ppt/slides/_rels/slide2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8.jpg"/></Relationships>
</file>

<file path=ppt/slides/_rels/slide2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9.jp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g"/></Relationships>
</file>

<file path=ppt/slides/_rels/slide2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0.jpg"/></Relationships>
</file>

<file path=ppt/slides/_rels/slide2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1.jpg"/></Relationships>
</file>

<file path=ppt/slides/_rels/slide2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2.jpg"/></Relationships>
</file>

<file path=ppt/slides/_rels/slide2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3.jpg"/></Relationships>
</file>

<file path=ppt/slides/_rels/slide2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4.jpg"/></Relationships>
</file>

<file path=ppt/slides/_rels/slide2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5.jpg"/></Relationships>
</file>

<file path=ppt/slides/_rels/slide2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6.jpg"/></Relationships>
</file>

<file path=ppt/slides/_rels/slide2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7.jpg"/></Relationships>
</file>

<file path=ppt/slides/_rels/slide2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8.jpg"/></Relationships>
</file>

<file path=ppt/slides/_rels/slide2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9.jp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g"/></Relationships>
</file>

<file path=ppt/slides/_rels/slide2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0.jpg"/></Relationships>
</file>

<file path=ppt/slides/_rels/slide2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1.jpg"/></Relationships>
</file>

<file path=ppt/slides/_rels/slide2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2.jpg"/></Relationships>
</file>

<file path=ppt/slides/_rels/slide2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3.jpg"/></Relationships>
</file>

<file path=ppt/slides/_rels/slide2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4.jpg"/></Relationships>
</file>

<file path=ppt/slides/_rels/slide2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5.jpg"/></Relationships>
</file>

<file path=ppt/slides/_rels/slide2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6.jpg"/></Relationships>
</file>

<file path=ppt/slides/_rels/slide2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7.jpg"/></Relationships>
</file>

<file path=ppt/slides/_rels/slide2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8.jpg"/></Relationships>
</file>

<file path=ppt/slides/_rels/slide2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9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jpg"/></Relationships>
</file>

<file path=ppt/slides/_rels/slide3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0.jpg"/></Relationships>
</file>

<file path=ppt/slides/_rels/slide3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1.jpg"/></Relationships>
</file>

<file path=ppt/slides/_rels/slide3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2.jpg"/></Relationships>
</file>

<file path=ppt/slides/_rels/slide3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3.jpg"/></Relationships>
</file>

<file path=ppt/slides/_rels/slide3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4.jpg"/></Relationships>
</file>

<file path=ppt/slides/_rels/slide3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5.jpg"/></Relationships>
</file>

<file path=ppt/slides/_rels/slide3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6.jpg"/></Relationships>
</file>

<file path=ppt/slides/_rels/slide3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7.jpg"/></Relationships>
</file>

<file path=ppt/slides/_rels/slide3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8.jp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jp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jp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jp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jp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jp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jp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jp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jp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jp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jp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jp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jp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jp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jp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jp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jp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jp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jp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jp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jp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8.jp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0.jp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jp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jp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jp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jp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jp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jp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jp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8.jp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9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0.jp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1.jp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2.jp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3.jp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4.jp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5.jp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6.jp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7.jp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8.jp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9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0.jp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1.jp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2.jp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3.jpg"/></Relationships>
</file>

<file path=ppt/slides/_rels/slide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4.jpg"/></Relationships>
</file>

<file path=ppt/slides/_rels/slide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5.jpg"/></Relationships>
</file>

<file path=ppt/slides/_rels/slide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6.jpg"/></Relationships>
</file>

<file path=ppt/slides/_rels/slide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7.jpg"/></Relationships>
</file>

<file path=ppt/slides/_rels/slide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8.jpg"/></Relationships>
</file>

<file path=ppt/slides/_rels/slide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9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0.jpg"/></Relationships>
</file>

<file path=ppt/slides/_rels/slide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1.jpg"/></Relationships>
</file>

<file path=ppt/slides/_rels/slide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2.jpg"/></Relationships>
</file>

<file path=ppt/slides/_rels/slide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3.jpg"/></Relationships>
</file>

<file path=ppt/slides/_rels/slide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4.jpg"/></Relationships>
</file>

<file path=ppt/slides/_rels/slide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5.jpg"/></Relationships>
</file>

<file path=ppt/slides/_rels/slide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6.jpg"/></Relationships>
</file>

<file path=ppt/slides/_rels/slide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7.jpg"/></Relationships>
</file>

<file path=ppt/slides/_rels/slide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8.jpg"/></Relationships>
</file>

<file path=ppt/slides/_rels/slide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6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6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6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6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7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7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7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7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8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8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8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9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9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9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9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1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6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6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6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6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7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7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7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7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8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8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8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9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9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9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9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2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3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3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3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3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3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3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3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3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6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6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6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6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7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7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7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7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8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8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8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9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9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9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9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